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10-06-2020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7,359,518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124,185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416,186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4,765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18,355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175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44.0# in confirmed cases, 52.0#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45.0#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10-06-2020)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5.7%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1.6%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(2,000,464)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cases (32,913)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(1,274)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